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60" r:id="rId2"/>
    <p:sldId id="265" r:id="rId3"/>
    <p:sldId id="266" r:id="rId4"/>
    <p:sldId id="258" r:id="rId5"/>
    <p:sldId id="272" r:id="rId6"/>
    <p:sldId id="273" r:id="rId7"/>
    <p:sldId id="275" r:id="rId8"/>
    <p:sldId id="269" r:id="rId9"/>
    <p:sldId id="276" r:id="rId10"/>
    <p:sldId id="277" r:id="rId11"/>
    <p:sldId id="271" r:id="rId12"/>
    <p:sldId id="262" r:id="rId13"/>
    <p:sldId id="270" r:id="rId14"/>
    <p:sldId id="264" r:id="rId1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29951" autoAdjust="0"/>
    <p:restoredTop sz="86398"/>
  </p:normalViewPr>
  <p:slideViewPr>
    <p:cSldViewPr snapToGrid="0">
      <p:cViewPr varScale="1">
        <p:scale>
          <a:sx n="97" d="100"/>
          <a:sy n="97" d="100"/>
        </p:scale>
        <p:origin x="336" y="20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3928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2.png>
</file>

<file path=ppt/media/image3.png>
</file>

<file path=ppt/media/image4.tiff>
</file>

<file path=ppt/media/image5.jpe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E4C77D-C166-4002-9DC0-8C50E2C130FF}" type="datetimeFigureOut">
              <a:rPr lang="de-CH" smtClean="0"/>
              <a:t>07.06.19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A2FE6A-1462-4D01-8B12-C8BD6C67C82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389941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A2FE6A-1462-4D01-8B12-C8BD6C67C828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248061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D3B677-8B7C-4294-ADA5-A271D53250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607230"/>
            <a:ext cx="9144000" cy="2387600"/>
          </a:xfrm>
        </p:spPr>
        <p:txBody>
          <a:bodyPr anchor="b"/>
          <a:lstStyle>
            <a:lvl1pPr algn="ctr">
              <a:defRPr sz="6000">
                <a:latin typeface="+mj-lt"/>
              </a:defRPr>
            </a:lvl1pPr>
          </a:lstStyle>
          <a:p>
            <a:r>
              <a:rPr lang="de-DE" dirty="0"/>
              <a:t>Mastertitelformat bearbeiten</a:t>
            </a:r>
            <a:endParaRPr lang="de-CH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7315CDE-AC01-4E77-9F1C-7D94E76EBF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56970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  <a:endParaRPr lang="de-CH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1934066-E02A-E84B-B14D-ED72C2FF14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1FB95-43A0-42CD-AF21-3D39A447B435}" type="datetimeFigureOut">
              <a:rPr lang="de-CH" smtClean="0"/>
              <a:t>07.06.19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1E06E97B-9F4D-D54F-88E1-6E6447A59C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90C0F188-EFE7-3346-8E03-1D1F0A749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8332A-3F1F-41FE-9C06-1F25A7322B9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717296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BCACB7-B297-4A20-A7B6-26C073AD67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2F07977C-3CA0-446E-BB70-AF802AF830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6C99BB9-5C6D-4D10-AC3C-BFEACAB461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F974E1A-04DA-45E5-BFD8-CDD1ACD039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1FB95-43A0-42CD-AF21-3D39A447B435}" type="datetimeFigureOut">
              <a:rPr lang="de-CH" smtClean="0"/>
              <a:t>07.06.19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1725571-B632-44AD-BC52-291B2FBF9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CDBEED0-C9D8-4D5E-B875-5CCAEC804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8332A-3F1F-41FE-9C06-1F25A7322B9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099628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82097C4-6241-4554-917B-84AD4EF10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21975377-8758-4B4E-ADAC-704D0F7BEC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6AD87E8-386A-4AD0-A544-F3162BC8C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1FB95-43A0-42CD-AF21-3D39A447B435}" type="datetimeFigureOut">
              <a:rPr lang="de-CH" smtClean="0"/>
              <a:t>07.06.19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5AE7900-EFEE-473A-8BCF-2F4316FF2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8425B5A-8649-4D80-98E5-5B0E7DE57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8332A-3F1F-41FE-9C06-1F25A7322B9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76220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12B6A88C-CF52-435D-B932-7A9D2C0446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77CB10C-4C68-4628-A80B-A08552BEE3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182D60F-C00D-4876-A28A-851F02A38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1FB95-43A0-42CD-AF21-3D39A447B435}" type="datetimeFigureOut">
              <a:rPr lang="de-CH" smtClean="0"/>
              <a:t>07.06.19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B369CA-8F47-4249-832C-62BBD57522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F617E63-F917-48AC-A293-FCCD8731E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8332A-3F1F-41FE-9C06-1F25A7322B9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926864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F14CA5-3CFF-4671-BFCF-4C79B4092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de-DE" dirty="0"/>
              <a:t>Mastertitelformat bearbeiten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54FDCE1-3671-4842-AF97-CED1C45C46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4000">
                <a:latin typeface="+mj-lt"/>
              </a:defRPr>
            </a:lvl1pPr>
            <a:lvl2pPr>
              <a:defRPr sz="3600">
                <a:latin typeface="+mj-lt"/>
              </a:defRPr>
            </a:lvl2pPr>
            <a:lvl3pPr>
              <a:defRPr sz="3200">
                <a:latin typeface="+mj-lt"/>
              </a:defRPr>
            </a:lvl3pPr>
            <a:lvl4pPr>
              <a:defRPr sz="2800">
                <a:latin typeface="+mj-lt"/>
              </a:defRPr>
            </a:lvl4pPr>
            <a:lvl5pPr>
              <a:defRPr sz="2800">
                <a:latin typeface="+mj-lt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CH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ABDBD9E-27EB-4348-8551-49334DF409D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49"/>
            <a:ext cx="2743200" cy="365125"/>
          </a:xfrm>
        </p:spPr>
        <p:txBody>
          <a:bodyPr/>
          <a:lstStyle/>
          <a:p>
            <a:fld id="{A27673ED-63A6-4405-AA4E-AE8BFC90B006}" type="datetime1">
              <a:rPr lang="de-CH" smtClean="0"/>
              <a:t>07.06.19</a:t>
            </a:fld>
            <a:endParaRPr lang="de-CH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8DF9935-6658-4E34-9F42-8635744248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dirty="0"/>
              <a:t>pro2E – Team 5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833C7D2-ED30-4E3C-B726-827363C10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B038332A-3F1F-41FE-9C06-1F25A7322B9B}" type="slidenum">
              <a:rPr lang="de-CH" smtClean="0"/>
              <a:pPr/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7071977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2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3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4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5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-&#10;überschrif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041215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_Luca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3">
            <a:extLst>
              <a:ext uri="{FF2B5EF4-FFF2-40B4-BE49-F238E27FC236}">
                <a16:creationId xmlns:a16="http://schemas.microsoft.com/office/drawing/2014/main" id="{05B0256F-CECE-7441-BE54-6630EB3CA6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49"/>
            <a:ext cx="2743200" cy="365125"/>
          </a:xfrm>
        </p:spPr>
        <p:txBody>
          <a:bodyPr/>
          <a:lstStyle/>
          <a:p>
            <a:fld id="{A27673ED-63A6-4405-AA4E-AE8BFC90B006}" type="datetime1">
              <a:rPr lang="de-CH" smtClean="0"/>
              <a:t>07.06.19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1030034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FF843C-58E7-4B15-9F07-5784C4E0DD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5400"/>
            </a:lvl1pPr>
          </a:lstStyle>
          <a:p>
            <a:r>
              <a:rPr lang="de-DE" dirty="0"/>
              <a:t>Mastertitelformat bearbeiten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29F67D2-83BF-49D9-9904-958996AA08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CH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4FF9AE9-FA52-457B-BBE3-6638A1179B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>
            <a:normAutofit/>
          </a:bodyPr>
          <a:lstStyle>
            <a:lvl1pPr>
              <a:defRPr sz="3200">
                <a:latin typeface="+mj-lt"/>
              </a:defRPr>
            </a:lvl1pPr>
            <a:lvl2pPr>
              <a:defRPr sz="2800">
                <a:latin typeface="+mj-lt"/>
              </a:defRPr>
            </a:lvl2pPr>
            <a:lvl3pPr>
              <a:defRPr sz="2800">
                <a:latin typeface="+mj-lt"/>
              </a:defRPr>
            </a:lvl3pPr>
            <a:lvl4pPr>
              <a:defRPr sz="2400">
                <a:latin typeface="+mj-lt"/>
              </a:defRPr>
            </a:lvl4pPr>
            <a:lvl5pPr>
              <a:defRPr sz="2400">
                <a:latin typeface="+mj-lt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CH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FFDF78A-4C06-4761-A140-320D2D7B8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1FB95-43A0-42CD-AF21-3D39A447B435}" type="datetimeFigureOut">
              <a:rPr lang="de-CH" smtClean="0"/>
              <a:t>07.06.19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906F0C9-2867-4A20-B2A8-F6F2A8574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D5B1BEC-8DF5-45D2-93AE-648355628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8332A-3F1F-41FE-9C06-1F25A7322B9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338635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49EC9B-3302-468D-8A46-4D123624F4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E2FACD8-BB17-4CE5-96BD-75E0BADE0C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55CD33A-7FDF-4BC4-BFD2-0B7A1151FE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D83CF89-D766-4592-81B5-D968A28338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94D75B4F-B39D-4032-8320-F3744CBD35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4B2D5CB-76AC-491A-906C-AB09852FB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1FB95-43A0-42CD-AF21-3D39A447B435}" type="datetimeFigureOut">
              <a:rPr lang="de-CH" smtClean="0"/>
              <a:t>07.06.19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F3B0DFD4-7713-4208-B160-A6DFA7919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BCA86E9B-BEE2-47E9-B9BA-FBF05618A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8332A-3F1F-41FE-9C06-1F25A7322B9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050456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E7BF89F-6016-4BA0-AA0D-9EC124A57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C266830-819E-4E18-9EAE-7ED282916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1FB95-43A0-42CD-AF21-3D39A447B435}" type="datetimeFigureOut">
              <a:rPr lang="de-CH" smtClean="0"/>
              <a:t>07.06.19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D3D64AA-9A3B-4A4B-B2FB-CC42375D7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6811DE0-9A59-47C3-860F-CAEA412E9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8332A-3F1F-41FE-9C06-1F25A7322B9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138949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9138EFF-F9DB-4162-A23F-01B0C8EC3C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1FB95-43A0-42CD-AF21-3D39A447B435}" type="datetimeFigureOut">
              <a:rPr lang="de-CH" smtClean="0"/>
              <a:t>07.06.19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F560B568-BDFA-4593-AE61-76E6744EEF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9AE1549-F9E7-4BB2-9BD3-452C2323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8332A-3F1F-41FE-9C06-1F25A7322B9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01293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563520-A875-4864-8A64-909BBAB5C2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066BE26-3BAB-47F1-B196-BCBE76B3FF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964577B-02BC-48F4-8DC5-71B1B09450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B2499D0-5AB9-4920-BD9C-079F21BF88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1FB95-43A0-42CD-AF21-3D39A447B435}" type="datetimeFigureOut">
              <a:rPr lang="de-CH" smtClean="0"/>
              <a:t>07.06.19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35C8EAB-B74D-4BB9-BF28-6284DB93C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B0CB5F2-D8A9-4022-B6B2-42AB9CABF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8332A-3F1F-41FE-9C06-1F25A7322B9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61071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B15606F-DBB4-4266-BE3C-87E5DB609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120CE91-4E5D-4793-B982-2FAF05BFCF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6454729-8CC8-47C8-8415-9B0DCE002C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21FB95-43A0-42CD-AF21-3D39A447B435}" type="datetimeFigureOut">
              <a:rPr lang="de-CH" smtClean="0"/>
              <a:t>07.06.19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EBAC4FC-1B60-4BDC-8325-1B01BAD01B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B64E3C2-5E07-41FE-BA8F-F7709004B8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38332A-3F1F-41FE-9C06-1F25A7322B9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95396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0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file:////var/folders/j9/96t8wkcs5tlg5h5d9rqkwx340000gn/T/com.microsoft.Word/WebArchiveCopyPasteTempFiles/Java_Matlab_CM.jpg" TargetMode="Externa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553A2DE3-CE2C-DD4F-998F-49DBB9AA13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138" y="138461"/>
            <a:ext cx="10529724" cy="6581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865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38A89AA-A10F-6B42-B102-F747BC7DEF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de-CH"/>
              <a:t>06.06.2019</a:t>
            </a:r>
            <a:endParaRPr lang="de-CH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25FE6FA9-B793-5942-85DC-F788B29D34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81400" y="18161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e-CH"/>
          </a:p>
        </p:txBody>
      </p:sp>
      <p:pic>
        <p:nvPicPr>
          <p:cNvPr id="2049" name="Grafik 16" descr="/var/folders/j9/96t8wkcs5tlg5h5d9rqkwx340000gn/T/com.microsoft.Word/WebArchiveCopyPasteTempFiles/Java_Matlab_CM.jpg">
            <a:extLst>
              <a:ext uri="{FF2B5EF4-FFF2-40B4-BE49-F238E27FC236}">
                <a16:creationId xmlns:a16="http://schemas.microsoft.com/office/drawing/2014/main" id="{0A12B1A1-538A-BA4D-A4C8-C97D2931F40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8" t="1756" r="8095" b="937"/>
          <a:stretch>
            <a:fillRect/>
          </a:stretch>
        </p:blipFill>
        <p:spPr bwMode="auto">
          <a:xfrm>
            <a:off x="1056000" y="679176"/>
            <a:ext cx="10080000" cy="5499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47551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F0AE94-EBF3-5D49-9AB2-E1ABD36545B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/>
              <a:t>Projektmanagement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2835607-AA1D-F14D-A05B-67FAC01CEF3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38A89AA-A10F-6B42-B102-F747BC7DEF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de-CH"/>
              <a:t>06.06.2019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4693604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B745C25-DDD2-F240-BBB1-859F79630D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F8675D9-8369-A141-8E71-2DC59D5F53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Kurven von Marina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AC6B3BB-C1EE-EA4B-854D-625394F7859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49"/>
            <a:ext cx="2743200" cy="365125"/>
          </a:xfrm>
        </p:spPr>
        <p:txBody>
          <a:bodyPr/>
          <a:lstStyle/>
          <a:p>
            <a:fld id="{A27673ED-63A6-4405-AA4E-AE8BFC90B006}" type="datetime1">
              <a:rPr lang="de-CH" smtClean="0"/>
              <a:t>07.06.19</a:t>
            </a:fld>
            <a:endParaRPr lang="de-CH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CAD9962-E7F8-3E45-B53C-9C1E32AEA0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pro2E – Team 5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7648B0D-DCF9-294F-8C37-46FD49635B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8332A-3F1F-41FE-9C06-1F25A7322B9B}" type="slidenum">
              <a:rPr lang="de-CH" smtClean="0"/>
              <a:pPr/>
              <a:t>12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2931236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F0AE94-EBF3-5D49-9AB2-E1ABD36545B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/>
              <a:t>Wunschziele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2835607-AA1D-F14D-A05B-67FAC01CEF3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38A89AA-A10F-6B42-B102-F747BC7DEF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de-CH"/>
              <a:t>06.06.2019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9514830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C9B7E09-D7E1-7D4C-A0A2-4F5E2C6F5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Fragen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8B8D3D9-3BB4-7945-96E7-6AC761EE55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FC95DB4-2FCC-C344-B1EA-5DD7C5B25A2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49"/>
            <a:ext cx="2743200" cy="365125"/>
          </a:xfrm>
        </p:spPr>
        <p:txBody>
          <a:bodyPr/>
          <a:lstStyle/>
          <a:p>
            <a:fld id="{A27673ED-63A6-4405-AA4E-AE8BFC90B006}" type="datetime1">
              <a:rPr lang="de-CH" smtClean="0"/>
              <a:t>07.06.19</a:t>
            </a:fld>
            <a:endParaRPr lang="de-CH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481194A-FAC5-2E40-B716-DADF832C1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pro2E – Team 5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8EC04D0-A4AA-144B-942B-4D2460330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8332A-3F1F-41FE-9C06-1F25A7322B9B}" type="slidenum">
              <a:rPr lang="de-CH" smtClean="0"/>
              <a:pPr/>
              <a:t>14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2104813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9FF99BD-075F-4761-A995-6FC574BD25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7B21A54-9BA3-4EA9-B460-5A829ADD9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FA8F714-B9D8-488A-8CCA-E9948FF913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643468"/>
            <a:ext cx="10905067" cy="557106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24973857-E687-BF46-B43B-37E5B66D7A2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816622" y="1123527"/>
            <a:ext cx="4558750" cy="46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6642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E2F6A994-F946-AC40-9F80-D8FFAA4E8297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51791" y="251791"/>
            <a:ext cx="11648661" cy="6202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2508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D2F1A48-6529-4D4A-AE45-50028DA71EF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b="1" dirty="0"/>
              <a:t>«DJ» EMI Filter für Netzteil</a:t>
            </a:r>
            <a:endParaRPr lang="de-CH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8C3DE7B-2211-4F15-B0A3-E57FEB0490E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/>
              <a:t>pro2E – Team 5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DEF9A7D-440B-49B2-85B3-2A37EB30FE5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de-CH"/>
              <a:t>06.06.2019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9788456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F0AE94-EBF3-5D49-9AB2-E1ABD36545B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/>
              <a:t>Mussziele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2835607-AA1D-F14D-A05B-67FAC01CEF3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38A89AA-A10F-6B42-B102-F747BC7DEF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de-CH"/>
              <a:t>06.06.2019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2215877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E6E27B-B307-CD42-BB84-1E77CC40EFA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/>
              <a:t>Software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08BB1F3-DBBC-2E47-9BEF-7744098C78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3DEF6E3-FAF1-7146-BA2A-99B5F7C2B2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de-CH"/>
              <a:t>06.06.2019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0061691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38A89AA-A10F-6B42-B102-F747BC7DEF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de-CH"/>
              <a:t>06.06.2019</a:t>
            </a:r>
            <a:endParaRPr lang="de-CH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2514D0E-B2EA-694C-9532-07A5630B3A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779" y="556415"/>
            <a:ext cx="10168442" cy="5745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5047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F0AE94-EBF3-5D49-9AB2-E1ABD36545B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/>
              <a:t>Elektrotechnik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2835607-AA1D-F14D-A05B-67FAC01CEF3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38A89AA-A10F-6B42-B102-F747BC7DEF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de-CH"/>
              <a:t>06.06.2019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8039813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38A89AA-A10F-6B42-B102-F747BC7DEF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de-CH"/>
              <a:t>06.06.2019</a:t>
            </a:r>
            <a:endParaRPr lang="de-CH" dirty="0"/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20A84565-085A-0B4C-B1FC-74C3D8C4CD6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53" r="7751"/>
          <a:stretch/>
        </p:blipFill>
        <p:spPr bwMode="auto">
          <a:xfrm>
            <a:off x="1056000" y="659966"/>
            <a:ext cx="10080000" cy="5538067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0027434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Graustuf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42</Words>
  <Application>Microsoft Macintosh PowerPoint</Application>
  <PresentationFormat>Breitbild</PresentationFormat>
  <Paragraphs>25</Paragraphs>
  <Slides>14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</vt:lpstr>
      <vt:lpstr>PowerPoint-Präsentation</vt:lpstr>
      <vt:lpstr>PowerPoint-Präsentation</vt:lpstr>
      <vt:lpstr>PowerPoint-Präsentation</vt:lpstr>
      <vt:lpstr>«DJ» EMI Filter für Netzteil</vt:lpstr>
      <vt:lpstr>Mussziele</vt:lpstr>
      <vt:lpstr>Software</vt:lpstr>
      <vt:lpstr>PowerPoint-Präsentation</vt:lpstr>
      <vt:lpstr>Elektrotechnik</vt:lpstr>
      <vt:lpstr>PowerPoint-Präsentation</vt:lpstr>
      <vt:lpstr>PowerPoint-Präsentation</vt:lpstr>
      <vt:lpstr>Projektmanagement</vt:lpstr>
      <vt:lpstr>PowerPoint-Präsentation</vt:lpstr>
      <vt:lpstr>Wunschziele</vt:lpstr>
      <vt:lpstr>Fragen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Krummenacher Luca (s)</dc:creator>
  <cp:lastModifiedBy>Krummenacher Luca (s)</cp:lastModifiedBy>
  <cp:revision>7</cp:revision>
  <dcterms:created xsi:type="dcterms:W3CDTF">2019-06-07T11:19:20Z</dcterms:created>
  <dcterms:modified xsi:type="dcterms:W3CDTF">2019-06-07T11:35:16Z</dcterms:modified>
</cp:coreProperties>
</file>